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62" r:id="rId2"/>
    <p:sldId id="256" r:id="rId3"/>
    <p:sldId id="261" r:id="rId4"/>
    <p:sldId id="257" r:id="rId5"/>
    <p:sldId id="258" r:id="rId6"/>
    <p:sldId id="259" r:id="rId7"/>
    <p:sldId id="260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DF8EC5-54DA-4C4D-9C6F-21EF2D5C3110}" type="datetimeFigureOut">
              <a:rPr lang="es-ES" smtClean="0"/>
              <a:pPr/>
              <a:t>15/09/2009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138C4-5D37-459C-84EB-E0DD028938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138C4-5D37-459C-84EB-E0DD0289386A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smtClean="0"/>
              <a:t>calculator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138C4-5D37-459C-84EB-E0DD0289386A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790B-86C2-41C7-A7B5-1B4A8840A237}" type="datetimeFigureOut">
              <a:rPr lang="es-ES" smtClean="0"/>
              <a:pPr/>
              <a:t>15/09/2009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6D663-B9B2-4108-8CB4-8BDD22A7522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790B-86C2-41C7-A7B5-1B4A8840A237}" type="datetimeFigureOut">
              <a:rPr lang="es-ES" smtClean="0"/>
              <a:pPr/>
              <a:t>15/09/2009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6D663-B9B2-4108-8CB4-8BDD22A7522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790B-86C2-41C7-A7B5-1B4A8840A237}" type="datetimeFigureOut">
              <a:rPr lang="es-ES" smtClean="0"/>
              <a:pPr/>
              <a:t>15/09/2009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6D663-B9B2-4108-8CB4-8BDD22A7522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790B-86C2-41C7-A7B5-1B4A8840A237}" type="datetimeFigureOut">
              <a:rPr lang="es-ES" smtClean="0"/>
              <a:pPr/>
              <a:t>15/09/2009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6D663-B9B2-4108-8CB4-8BDD22A7522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790B-86C2-41C7-A7B5-1B4A8840A237}" type="datetimeFigureOut">
              <a:rPr lang="es-ES" smtClean="0"/>
              <a:pPr/>
              <a:t>15/09/2009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6D663-B9B2-4108-8CB4-8BDD22A7522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790B-86C2-41C7-A7B5-1B4A8840A237}" type="datetimeFigureOut">
              <a:rPr lang="es-ES" smtClean="0"/>
              <a:pPr/>
              <a:t>15/09/2009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6D663-B9B2-4108-8CB4-8BDD22A7522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790B-86C2-41C7-A7B5-1B4A8840A237}" type="datetimeFigureOut">
              <a:rPr lang="es-ES" smtClean="0"/>
              <a:pPr/>
              <a:t>15/09/2009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6D663-B9B2-4108-8CB4-8BDD22A7522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790B-86C2-41C7-A7B5-1B4A8840A237}" type="datetimeFigureOut">
              <a:rPr lang="es-ES" smtClean="0"/>
              <a:pPr/>
              <a:t>15/09/2009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6D663-B9B2-4108-8CB4-8BDD22A7522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790B-86C2-41C7-A7B5-1B4A8840A237}" type="datetimeFigureOut">
              <a:rPr lang="es-ES" smtClean="0"/>
              <a:pPr/>
              <a:t>15/09/2009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6D663-B9B2-4108-8CB4-8BDD22A7522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790B-86C2-41C7-A7B5-1B4A8840A237}" type="datetimeFigureOut">
              <a:rPr lang="es-ES" smtClean="0"/>
              <a:pPr/>
              <a:t>15/09/2009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6D663-B9B2-4108-8CB4-8BDD22A7522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790B-86C2-41C7-A7B5-1B4A8840A237}" type="datetimeFigureOut">
              <a:rPr lang="es-ES" smtClean="0"/>
              <a:pPr/>
              <a:t>15/09/2009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6D663-B9B2-4108-8CB4-8BDD22A7522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6790B-86C2-41C7-A7B5-1B4A8840A237}" type="datetimeFigureOut">
              <a:rPr lang="es-ES" smtClean="0"/>
              <a:pPr/>
              <a:t>15/09/2009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6D663-B9B2-4108-8CB4-8BDD22A7522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es/imgres?imgurl=http://artedfactus.files.wordpress.com/2008/05/open_book.jpg&amp;imgrefurl=http://artedfactus.wordpress.com/2008/05/17/reflexiones-sobre-la-lectura-el-libro-y-la-biblioteca/&amp;h=435&amp;w=700&amp;sz=175&amp;hl=es&amp;start=1&amp;um=1&amp;usg=__9VwRjuQWN7fG75S6O-TBcL3GuH8=&amp;tbnid=q53S-NcvStTlnM:&amp;tbnh=87&amp;tbnw=140&amp;prev=/images?q=open+book&amp;um=1&amp;hl=es&amp;sa=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wmf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57158" y="4429132"/>
            <a:ext cx="8229600" cy="1143000"/>
          </a:xfrm>
        </p:spPr>
        <p:txBody>
          <a:bodyPr/>
          <a:lstStyle/>
          <a:p>
            <a:r>
              <a:rPr lang="es-ES" dirty="0" smtClean="0">
                <a:solidFill>
                  <a:srgbClr val="000000"/>
                </a:solidFill>
              </a:rPr>
              <a:t>VOCABULARY</a:t>
            </a:r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571472" y="857232"/>
            <a:ext cx="8229600" cy="32147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uhaus 93" pitchFamily="82" charset="0"/>
                <a:ea typeface="+mj-ea"/>
                <a:cs typeface="+mj-cs"/>
              </a:rPr>
              <a:t>PROYECTO</a:t>
            </a:r>
            <a:br>
              <a:rPr kumimoji="0" lang="es-ES" sz="10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uhaus 93" pitchFamily="82" charset="0"/>
                <a:ea typeface="+mj-ea"/>
                <a:cs typeface="+mj-cs"/>
              </a:rPr>
            </a:br>
            <a:r>
              <a:rPr kumimoji="0" lang="es-ES" sz="10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uhaus 93" pitchFamily="82" charset="0"/>
                <a:ea typeface="+mj-ea"/>
                <a:cs typeface="+mj-cs"/>
              </a:rPr>
              <a:t>BILINGÜE</a:t>
            </a:r>
            <a:endParaRPr kumimoji="0" lang="es-ES" sz="10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uhaus 93" pitchFamily="8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7558086" cy="1470025"/>
          </a:xfrm>
        </p:spPr>
        <p:txBody>
          <a:bodyPr>
            <a:normAutofit/>
          </a:bodyPr>
          <a:lstStyle/>
          <a:p>
            <a:r>
              <a:rPr lang="es-ES" dirty="0" err="1" smtClean="0">
                <a:latin typeface="Bauhaus 93" pitchFamily="82" charset="0"/>
              </a:rPr>
              <a:t>Daily</a:t>
            </a:r>
            <a:r>
              <a:rPr lang="es-ES" dirty="0" smtClean="0">
                <a:latin typeface="Bauhaus 93" pitchFamily="82" charset="0"/>
              </a:rPr>
              <a:t> </a:t>
            </a:r>
            <a:r>
              <a:rPr lang="es-ES" dirty="0" err="1" smtClean="0">
                <a:latin typeface="Bauhaus 93" pitchFamily="82" charset="0"/>
              </a:rPr>
              <a:t>Routine</a:t>
            </a:r>
            <a:r>
              <a:rPr lang="es-ES" dirty="0" smtClean="0">
                <a:latin typeface="Bauhaus 93" pitchFamily="82" charset="0"/>
              </a:rPr>
              <a:t> in </a:t>
            </a:r>
            <a:r>
              <a:rPr lang="es-ES" dirty="0" err="1" smtClean="0">
                <a:latin typeface="Bauhaus 93" pitchFamily="82" charset="0"/>
              </a:rPr>
              <a:t>the</a:t>
            </a:r>
            <a:r>
              <a:rPr lang="es-ES" dirty="0" smtClean="0">
                <a:latin typeface="Bauhaus 93" pitchFamily="82" charset="0"/>
              </a:rPr>
              <a:t> </a:t>
            </a:r>
            <a:r>
              <a:rPr lang="es-ES" dirty="0" err="1" smtClean="0">
                <a:latin typeface="Bauhaus 93" pitchFamily="82" charset="0"/>
              </a:rPr>
              <a:t>English</a:t>
            </a:r>
            <a:r>
              <a:rPr lang="es-ES" dirty="0" smtClean="0">
                <a:latin typeface="Bauhaus 93" pitchFamily="82" charset="0"/>
              </a:rPr>
              <a:t> </a:t>
            </a:r>
            <a:r>
              <a:rPr lang="es-ES" dirty="0" err="1" smtClean="0">
                <a:latin typeface="Bauhaus 93" pitchFamily="82" charset="0"/>
              </a:rPr>
              <a:t>Classroom</a:t>
            </a:r>
            <a:endParaRPr lang="es-ES" dirty="0">
              <a:latin typeface="Bauhaus 93" pitchFamily="82" charset="0"/>
            </a:endParaRPr>
          </a:p>
        </p:txBody>
      </p:sp>
      <p:pic>
        <p:nvPicPr>
          <p:cNvPr id="13314" name="Picture 2" descr="http://tbn0.google.com/images?q=tbn:q53S-NcvStTlnM:http://artedfactus.files.wordpress.com/2008/05/open_book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2571744"/>
            <a:ext cx="1448458" cy="9001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316" name="Picture 4" descr="http://www.mediabistro.com/mbtoolbox/original/quiet.gif"/>
          <p:cNvPicPr>
            <a:picLocks noChangeAspect="1" noChangeArrowheads="1"/>
          </p:cNvPicPr>
          <p:nvPr/>
        </p:nvPicPr>
        <p:blipFill>
          <a:blip r:embed="rId5" cstate="print"/>
          <a:srcRect l="1512" t="2131" r="5291" b="2131"/>
          <a:stretch>
            <a:fillRect/>
          </a:stretch>
        </p:blipFill>
        <p:spPr bwMode="auto">
          <a:xfrm>
            <a:off x="5286380" y="3643314"/>
            <a:ext cx="2049648" cy="22402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2 Subtítulo"/>
          <p:cNvSpPr txBox="1">
            <a:spLocks/>
          </p:cNvSpPr>
          <p:nvPr/>
        </p:nvSpPr>
        <p:spPr>
          <a:xfrm rot="686109">
            <a:off x="3743647" y="2699451"/>
            <a:ext cx="4970576" cy="789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Copy</a:t>
            </a: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</a:t>
            </a: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s-E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please</a:t>
            </a: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</a:p>
        </p:txBody>
      </p:sp>
      <p:sp>
        <p:nvSpPr>
          <p:cNvPr id="11" name="2 Subtítulo"/>
          <p:cNvSpPr txBox="1">
            <a:spLocks/>
          </p:cNvSpPr>
          <p:nvPr/>
        </p:nvSpPr>
        <p:spPr>
          <a:xfrm>
            <a:off x="5000628" y="6068771"/>
            <a:ext cx="3523214" cy="789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3200" b="1" dirty="0" err="1" smtClean="0">
                <a:solidFill>
                  <a:srgbClr val="000000"/>
                </a:solidFill>
              </a:rPr>
              <a:t>Keep</a:t>
            </a:r>
            <a:r>
              <a:rPr lang="es-ES" sz="3200" b="1" dirty="0" smtClean="0">
                <a:solidFill>
                  <a:srgbClr val="000000"/>
                </a:solidFill>
              </a:rPr>
              <a:t> </a:t>
            </a:r>
            <a:r>
              <a:rPr lang="es-ES" sz="3200" b="1" dirty="0" err="1" smtClean="0">
                <a:solidFill>
                  <a:srgbClr val="000000"/>
                </a:solidFill>
              </a:rPr>
              <a:t>silent</a:t>
            </a:r>
            <a:r>
              <a:rPr lang="es-ES" sz="3200" b="1" dirty="0" smtClean="0">
                <a:solidFill>
                  <a:srgbClr val="000000"/>
                </a:solidFill>
              </a:rPr>
              <a:t>, </a:t>
            </a:r>
            <a:r>
              <a:rPr lang="es-ES" sz="3200" b="1" dirty="0" err="1" smtClean="0">
                <a:solidFill>
                  <a:srgbClr val="000000"/>
                </a:solidFill>
              </a:rPr>
              <a:t>please</a:t>
            </a:r>
            <a:r>
              <a:rPr lang="es-ES" sz="3200" b="1" dirty="0" smtClean="0">
                <a:solidFill>
                  <a:srgbClr val="000000"/>
                </a:solidFill>
              </a:rPr>
              <a:t>!</a:t>
            </a:r>
            <a:endParaRPr kumimoji="0" lang="es-E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2 Subtítulo"/>
          <p:cNvSpPr txBox="1">
            <a:spLocks/>
          </p:cNvSpPr>
          <p:nvPr/>
        </p:nvSpPr>
        <p:spPr>
          <a:xfrm rot="3056097">
            <a:off x="7640336" y="4801188"/>
            <a:ext cx="1836492" cy="789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3200" b="1" dirty="0" err="1" smtClean="0">
                <a:solidFill>
                  <a:srgbClr val="000000"/>
                </a:solidFill>
              </a:rPr>
              <a:t>Hush</a:t>
            </a:r>
            <a:r>
              <a:rPr lang="es-ES" sz="3200" b="1" dirty="0" smtClean="0">
                <a:solidFill>
                  <a:srgbClr val="000000"/>
                </a:solidFill>
              </a:rPr>
              <a:t>!!</a:t>
            </a:r>
            <a:endParaRPr kumimoji="0" lang="es-E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2 Subtítulo"/>
          <p:cNvSpPr txBox="1">
            <a:spLocks/>
          </p:cNvSpPr>
          <p:nvPr/>
        </p:nvSpPr>
        <p:spPr>
          <a:xfrm rot="936999">
            <a:off x="41855" y="5540239"/>
            <a:ext cx="3761302" cy="826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Spell</a:t>
            </a: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that</a:t>
            </a:r>
            <a:r>
              <a:rPr lang="es-ES" sz="3200" b="1" dirty="0" smtClean="0">
                <a:solidFill>
                  <a:srgbClr val="000000"/>
                </a:solidFill>
              </a:rPr>
              <a:t>, </a:t>
            </a:r>
            <a:r>
              <a:rPr lang="es-ES" sz="3200" b="1" dirty="0" err="1" smtClean="0">
                <a:solidFill>
                  <a:srgbClr val="000000"/>
                </a:solidFill>
              </a:rPr>
              <a:t>please</a:t>
            </a:r>
            <a:r>
              <a:rPr lang="es-ES" sz="3200" b="1" dirty="0" smtClean="0">
                <a:solidFill>
                  <a:srgbClr val="000000"/>
                </a:solidFill>
              </a:rPr>
              <a:t>!</a:t>
            </a:r>
            <a:endParaRPr kumimoji="0" lang="es-E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14 Rectángulo"/>
          <p:cNvSpPr/>
          <p:nvPr/>
        </p:nvSpPr>
        <p:spPr>
          <a:xfrm rot="20184842">
            <a:off x="122440" y="5866158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</a:p>
        </p:txBody>
      </p:sp>
      <p:sp>
        <p:nvSpPr>
          <p:cNvPr id="17" name="16 Rectángulo"/>
          <p:cNvSpPr/>
          <p:nvPr/>
        </p:nvSpPr>
        <p:spPr>
          <a:xfrm rot="20184842">
            <a:off x="746970" y="5852269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es-ES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17 Rectángulo"/>
          <p:cNvSpPr/>
          <p:nvPr/>
        </p:nvSpPr>
        <p:spPr>
          <a:xfrm rot="20184842">
            <a:off x="1358239" y="5862852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es-ES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2 Subtítulo"/>
          <p:cNvSpPr txBox="1">
            <a:spLocks/>
          </p:cNvSpPr>
          <p:nvPr/>
        </p:nvSpPr>
        <p:spPr>
          <a:xfrm rot="21197725">
            <a:off x="29075" y="2073385"/>
            <a:ext cx="4970576" cy="789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Open </a:t>
            </a:r>
            <a:r>
              <a:rPr kumimoji="0" lang="es-E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</a:t>
            </a: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books</a:t>
            </a: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s-E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please</a:t>
            </a: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</a:p>
        </p:txBody>
      </p:sp>
      <p:sp>
        <p:nvSpPr>
          <p:cNvPr id="23" name="2 Subtítulo"/>
          <p:cNvSpPr txBox="1">
            <a:spLocks/>
          </p:cNvSpPr>
          <p:nvPr/>
        </p:nvSpPr>
        <p:spPr>
          <a:xfrm rot="600495">
            <a:off x="5107128" y="1271757"/>
            <a:ext cx="4181170" cy="15917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3200" b="1" dirty="0" err="1" smtClean="0">
                <a:solidFill>
                  <a:srgbClr val="000000"/>
                </a:solidFill>
              </a:rPr>
              <a:t>Hand</a:t>
            </a:r>
            <a:r>
              <a:rPr lang="es-ES" sz="3200" b="1" dirty="0" smtClean="0">
                <a:solidFill>
                  <a:srgbClr val="000000"/>
                </a:solidFill>
              </a:rPr>
              <a:t> in </a:t>
            </a:r>
            <a:r>
              <a:rPr lang="es-ES" sz="3200" b="1" dirty="0" err="1" smtClean="0">
                <a:solidFill>
                  <a:srgbClr val="000000"/>
                </a:solidFill>
              </a:rPr>
              <a:t>your</a:t>
            </a:r>
            <a:r>
              <a:rPr lang="es-ES" sz="3200" b="1" dirty="0" smtClean="0">
                <a:solidFill>
                  <a:srgbClr val="000000"/>
                </a:solidFill>
              </a:rPr>
              <a:t> </a:t>
            </a:r>
            <a:r>
              <a:rPr lang="es-ES" sz="3200" b="1" dirty="0" err="1" smtClean="0">
                <a:solidFill>
                  <a:srgbClr val="000000"/>
                </a:solidFill>
              </a:rPr>
              <a:t>homework</a:t>
            </a:r>
            <a:r>
              <a:rPr lang="es-ES" sz="3200" b="1" dirty="0" smtClean="0">
                <a:solidFill>
                  <a:srgbClr val="000000"/>
                </a:solidFill>
              </a:rPr>
              <a:t> </a:t>
            </a:r>
            <a:r>
              <a:rPr lang="es-ES" sz="3200" b="1" dirty="0" err="1" smtClean="0">
                <a:solidFill>
                  <a:srgbClr val="000000"/>
                </a:solidFill>
              </a:rPr>
              <a:t>before</a:t>
            </a:r>
            <a:r>
              <a:rPr lang="es-ES" sz="3200" b="1" dirty="0" smtClean="0">
                <a:solidFill>
                  <a:srgbClr val="000000"/>
                </a:solidFill>
              </a:rPr>
              <a:t> </a:t>
            </a:r>
            <a:r>
              <a:rPr lang="es-ES" sz="2400" b="1" dirty="0" err="1" smtClean="0">
                <a:solidFill>
                  <a:srgbClr val="000000"/>
                </a:solidFill>
              </a:rPr>
              <a:t>Monday</a:t>
            </a:r>
            <a:r>
              <a:rPr lang="es-ES" sz="3200" b="1" dirty="0" smtClean="0">
                <a:solidFill>
                  <a:srgbClr val="000000"/>
                </a:solidFill>
              </a:rPr>
              <a:t>!</a:t>
            </a:r>
            <a:endParaRPr kumimoji="0" lang="es-E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2 Subtítulo"/>
          <p:cNvSpPr txBox="1">
            <a:spLocks/>
          </p:cNvSpPr>
          <p:nvPr/>
        </p:nvSpPr>
        <p:spPr>
          <a:xfrm rot="21197725">
            <a:off x="35397" y="3394234"/>
            <a:ext cx="3122007" cy="7892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3200" b="1" dirty="0" err="1" smtClean="0">
                <a:solidFill>
                  <a:srgbClr val="000000"/>
                </a:solidFill>
              </a:rPr>
              <a:t>Give</a:t>
            </a:r>
            <a:r>
              <a:rPr lang="es-ES" sz="3200" b="1" dirty="0" smtClean="0">
                <a:solidFill>
                  <a:srgbClr val="000000"/>
                </a:solidFill>
              </a:rPr>
              <a:t> me </a:t>
            </a:r>
            <a:r>
              <a:rPr lang="es-ES" sz="3200" b="1" dirty="0" err="1" smtClean="0">
                <a:solidFill>
                  <a:srgbClr val="000000"/>
                </a:solidFill>
              </a:rPr>
              <a:t>an</a:t>
            </a:r>
            <a:r>
              <a:rPr lang="es-ES" sz="3200" b="1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3200" b="1" dirty="0" err="1" smtClean="0">
                <a:solidFill>
                  <a:srgbClr val="000000"/>
                </a:solidFill>
              </a:rPr>
              <a:t>example</a:t>
            </a:r>
            <a:r>
              <a:rPr lang="es-ES" sz="3200" b="1" dirty="0" smtClean="0">
                <a:solidFill>
                  <a:srgbClr val="000000"/>
                </a:solidFill>
              </a:rPr>
              <a:t>, </a:t>
            </a:r>
            <a:r>
              <a:rPr lang="es-ES" sz="3200" b="1" dirty="0" err="1" smtClean="0">
                <a:solidFill>
                  <a:srgbClr val="000000"/>
                </a:solidFill>
              </a:rPr>
              <a:t>please</a:t>
            </a:r>
            <a:r>
              <a:rPr lang="es-ES" sz="3200" b="1" dirty="0" smtClean="0">
                <a:solidFill>
                  <a:srgbClr val="000000"/>
                </a:solidFill>
              </a:rPr>
              <a:t>!</a:t>
            </a:r>
            <a:endParaRPr kumimoji="0" lang="es-E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2 Subtítulo"/>
          <p:cNvSpPr txBox="1">
            <a:spLocks/>
          </p:cNvSpPr>
          <p:nvPr/>
        </p:nvSpPr>
        <p:spPr>
          <a:xfrm>
            <a:off x="2034153" y="4741232"/>
            <a:ext cx="3122007" cy="7892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3200" b="1" dirty="0" smtClean="0">
                <a:solidFill>
                  <a:srgbClr val="000000"/>
                </a:solidFill>
              </a:rPr>
              <a:t>I </a:t>
            </a:r>
            <a:r>
              <a:rPr lang="es-ES" sz="3200" b="1" dirty="0" err="1" smtClean="0">
                <a:solidFill>
                  <a:srgbClr val="000000"/>
                </a:solidFill>
              </a:rPr>
              <a:t>didn’t</a:t>
            </a:r>
            <a:r>
              <a:rPr lang="es-ES" sz="3200" b="1" dirty="0" smtClean="0">
                <a:solidFill>
                  <a:srgbClr val="000000"/>
                </a:solidFill>
              </a:rPr>
              <a:t> </a:t>
            </a:r>
            <a:r>
              <a:rPr lang="es-ES" sz="3200" b="1" dirty="0" err="1" smtClean="0">
                <a:solidFill>
                  <a:srgbClr val="000000"/>
                </a:solidFill>
              </a:rPr>
              <a:t>get</a:t>
            </a:r>
            <a:r>
              <a:rPr lang="es-ES" sz="3200" b="1" dirty="0" smtClean="0">
                <a:solidFill>
                  <a:srgbClr val="000000"/>
                </a:solidFill>
              </a:rPr>
              <a:t> </a:t>
            </a:r>
            <a:r>
              <a:rPr lang="es-ES" sz="3200" b="1" dirty="0" err="1" smtClean="0">
                <a:solidFill>
                  <a:srgbClr val="000000"/>
                </a:solidFill>
              </a:rPr>
              <a:t>that</a:t>
            </a:r>
            <a:r>
              <a:rPr lang="es-ES" sz="3200" b="1" dirty="0" smtClean="0">
                <a:solidFill>
                  <a:srgbClr val="000000"/>
                </a:solidFill>
              </a:rPr>
              <a:t>!</a:t>
            </a:r>
            <a:endParaRPr kumimoji="0" lang="es-E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latin typeface="Bauhaus 93" pitchFamily="82" charset="0"/>
              </a:rPr>
              <a:t>Requests</a:t>
            </a:r>
            <a:endParaRPr lang="es-ES" dirty="0">
              <a:latin typeface="Bauhaus 93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 rot="20868783">
            <a:off x="396650" y="1511612"/>
            <a:ext cx="4257676" cy="8286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ES" b="1" dirty="0" err="1" smtClean="0">
                <a:solidFill>
                  <a:srgbClr val="000000"/>
                </a:solidFill>
              </a:rPr>
              <a:t>May</a:t>
            </a:r>
            <a:r>
              <a:rPr lang="es-ES" b="1" dirty="0" smtClean="0">
                <a:solidFill>
                  <a:srgbClr val="000000"/>
                </a:solidFill>
              </a:rPr>
              <a:t> I come in, </a:t>
            </a:r>
            <a:r>
              <a:rPr lang="es-ES" b="1" dirty="0" err="1" smtClean="0">
                <a:solidFill>
                  <a:srgbClr val="000000"/>
                </a:solidFill>
              </a:rPr>
              <a:t>please</a:t>
            </a:r>
            <a:r>
              <a:rPr lang="es-ES" b="1" dirty="0" smtClean="0">
                <a:solidFill>
                  <a:srgbClr val="000000"/>
                </a:solidFill>
              </a:rPr>
              <a:t>?</a:t>
            </a:r>
            <a:endParaRPr lang="es-ES" b="1" dirty="0">
              <a:solidFill>
                <a:srgbClr val="000000"/>
              </a:solidFill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 rot="21308742">
            <a:off x="1472358" y="4644048"/>
            <a:ext cx="5132354" cy="1248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</a:t>
            </a:r>
            <a:r>
              <a:rPr kumimoji="0" lang="es-E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</a:t>
            </a: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repeat</a:t>
            </a: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s-E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pleas</a:t>
            </a:r>
            <a:r>
              <a:rPr lang="es-ES" sz="3200" b="1" dirty="0" smtClean="0">
                <a:solidFill>
                  <a:srgbClr val="000000"/>
                </a:solidFill>
              </a:rPr>
              <a:t>e?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3200" b="1" dirty="0" smtClean="0">
                <a:solidFill>
                  <a:srgbClr val="000000"/>
                </a:solidFill>
              </a:rPr>
              <a:t>Can </a:t>
            </a:r>
            <a:r>
              <a:rPr lang="es-ES" sz="3200" b="1" dirty="0" err="1" smtClean="0">
                <a:solidFill>
                  <a:srgbClr val="000000"/>
                </a:solidFill>
              </a:rPr>
              <a:t>you</a:t>
            </a:r>
            <a:r>
              <a:rPr lang="es-ES" sz="3200" b="1" dirty="0" smtClean="0">
                <a:solidFill>
                  <a:srgbClr val="000000"/>
                </a:solidFill>
              </a:rPr>
              <a:t> </a:t>
            </a:r>
            <a:r>
              <a:rPr lang="es-ES" sz="3200" b="1" dirty="0" err="1" smtClean="0">
                <a:solidFill>
                  <a:srgbClr val="000000"/>
                </a:solidFill>
              </a:rPr>
              <a:t>say</a:t>
            </a:r>
            <a:r>
              <a:rPr lang="es-ES" sz="3200" b="1" dirty="0" smtClean="0">
                <a:solidFill>
                  <a:srgbClr val="000000"/>
                </a:solidFill>
              </a:rPr>
              <a:t> </a:t>
            </a:r>
            <a:r>
              <a:rPr lang="es-ES" sz="3200" b="1" dirty="0" err="1" smtClean="0">
                <a:solidFill>
                  <a:srgbClr val="000000"/>
                </a:solidFill>
              </a:rPr>
              <a:t>it</a:t>
            </a:r>
            <a:r>
              <a:rPr lang="es-ES" sz="3200" b="1" dirty="0" smtClean="0">
                <a:solidFill>
                  <a:srgbClr val="000000"/>
                </a:solidFill>
              </a:rPr>
              <a:t> </a:t>
            </a:r>
            <a:r>
              <a:rPr lang="es-ES" sz="3200" b="1" dirty="0" err="1" smtClean="0">
                <a:solidFill>
                  <a:srgbClr val="000000"/>
                </a:solidFill>
              </a:rPr>
              <a:t>again</a:t>
            </a:r>
            <a:r>
              <a:rPr lang="es-ES" sz="3200" b="1" dirty="0" smtClean="0">
                <a:solidFill>
                  <a:srgbClr val="000000"/>
                </a:solidFill>
              </a:rPr>
              <a:t>?</a:t>
            </a:r>
            <a:endParaRPr kumimoji="0" lang="es-E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1857356" y="6215082"/>
            <a:ext cx="6068435" cy="571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</a:t>
            </a: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</a:t>
            </a:r>
            <a:r>
              <a:rPr kumimoji="0" lang="es-E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</a:t>
            </a: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going</a:t>
            </a: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</a:t>
            </a: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 </a:t>
            </a:r>
            <a:r>
              <a:rPr kumimoji="0" lang="es-E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today</a:t>
            </a: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</p:txBody>
      </p:sp>
      <p:pic>
        <p:nvPicPr>
          <p:cNvPr id="18435" name="Picture 3" descr="C:\Documents and Settings\Ana Marcos\Configuración local\Archivos temporales de Internet\Content.IE5\FC47807O\MCj0407734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3000372"/>
            <a:ext cx="1073150" cy="1073150"/>
          </a:xfrm>
          <a:prstGeom prst="rect">
            <a:avLst/>
          </a:prstGeom>
          <a:noFill/>
        </p:spPr>
      </p:pic>
      <p:sp>
        <p:nvSpPr>
          <p:cNvPr id="15" name="2 Subtítulo"/>
          <p:cNvSpPr txBox="1">
            <a:spLocks/>
          </p:cNvSpPr>
          <p:nvPr/>
        </p:nvSpPr>
        <p:spPr>
          <a:xfrm>
            <a:off x="2214546" y="2285992"/>
            <a:ext cx="5132354" cy="1248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What’s</a:t>
            </a: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THIS in </a:t>
            </a:r>
            <a:r>
              <a:rPr kumimoji="0" lang="es-E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English</a:t>
            </a: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16" name="2 Subtítulo"/>
          <p:cNvSpPr txBox="1">
            <a:spLocks/>
          </p:cNvSpPr>
          <p:nvPr/>
        </p:nvSpPr>
        <p:spPr>
          <a:xfrm rot="1247504">
            <a:off x="4289656" y="1688082"/>
            <a:ext cx="4507796" cy="1248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s-E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Could</a:t>
            </a: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32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lang="es-ES" sz="3200" b="1" dirty="0" err="1" smtClean="0">
                <a:solidFill>
                  <a:srgbClr val="000000"/>
                </a:solidFill>
              </a:rPr>
              <a:t>please</a:t>
            </a:r>
            <a:r>
              <a:rPr kumimoji="0" lang="es-ES" sz="32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</a:t>
            </a:r>
            <a:r>
              <a:rPr kumimoji="0" lang="es-ES" sz="32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</a:t>
            </a:r>
            <a:r>
              <a:rPr kumimoji="0" lang="es-ES" sz="32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s-E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2 Subtítulo"/>
          <p:cNvSpPr txBox="1">
            <a:spLocks/>
          </p:cNvSpPr>
          <p:nvPr/>
        </p:nvSpPr>
        <p:spPr>
          <a:xfrm>
            <a:off x="5786446" y="3143248"/>
            <a:ext cx="2983309" cy="1248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s-E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What’s</a:t>
            </a: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time?</a:t>
            </a:r>
          </a:p>
        </p:txBody>
      </p:sp>
      <p:sp>
        <p:nvSpPr>
          <p:cNvPr id="19" name="2 Subtítulo"/>
          <p:cNvSpPr txBox="1">
            <a:spLocks/>
          </p:cNvSpPr>
          <p:nvPr/>
        </p:nvSpPr>
        <p:spPr>
          <a:xfrm>
            <a:off x="0" y="3286124"/>
            <a:ext cx="3256807" cy="1248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s-E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What’s</a:t>
            </a: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lvl="0" algn="ctr">
              <a:spcBef>
                <a:spcPct val="20000"/>
              </a:spcBef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Bauhaus 93" pitchFamily="82" charset="0"/>
              </a:rPr>
              <a:t>Basic </a:t>
            </a:r>
            <a:r>
              <a:rPr lang="es-ES" b="1" dirty="0" err="1" smtClean="0">
                <a:latin typeface="Bauhaus 93" pitchFamily="82" charset="0"/>
              </a:rPr>
              <a:t>Vocabulary</a:t>
            </a:r>
            <a:endParaRPr lang="es-ES" b="1" dirty="0">
              <a:latin typeface="Bauhaus 93" pitchFamily="82" charset="0"/>
            </a:endParaRPr>
          </a:p>
        </p:txBody>
      </p:sp>
      <p:sp>
        <p:nvSpPr>
          <p:cNvPr id="4" name="3 Elipse"/>
          <p:cNvSpPr/>
          <p:nvPr/>
        </p:nvSpPr>
        <p:spPr>
          <a:xfrm>
            <a:off x="142844" y="1214422"/>
            <a:ext cx="3786246" cy="3143272"/>
          </a:xfrm>
          <a:prstGeom prst="ellipse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dirty="0" err="1" smtClean="0">
                <a:latin typeface="Bauhaus 93" pitchFamily="82" charset="0"/>
              </a:rPr>
              <a:t>Maths</a:t>
            </a:r>
            <a:endParaRPr lang="es-ES" sz="3600" dirty="0">
              <a:latin typeface="Bauhaus 93" pitchFamily="82" charset="0"/>
            </a:endParaRPr>
          </a:p>
        </p:txBody>
      </p:sp>
      <p:sp>
        <p:nvSpPr>
          <p:cNvPr id="6" name="5 Elipse"/>
          <p:cNvSpPr/>
          <p:nvPr/>
        </p:nvSpPr>
        <p:spPr>
          <a:xfrm>
            <a:off x="1928762" y="3643314"/>
            <a:ext cx="3786246" cy="3143272"/>
          </a:xfrm>
          <a:prstGeom prst="ellipse">
            <a:avLst/>
          </a:prstGeom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uhaus 93" pitchFamily="82" charset="0"/>
              </a:rPr>
              <a:t>Drawing</a:t>
            </a:r>
            <a:endParaRPr lang="es-ES" sz="3600" dirty="0">
              <a:solidFill>
                <a:schemeClr val="accent1">
                  <a:lumMod val="60000"/>
                  <a:lumOff val="40000"/>
                </a:schemeClr>
              </a:solidFill>
              <a:latin typeface="Bauhaus 93" pitchFamily="82" charset="0"/>
            </a:endParaRPr>
          </a:p>
        </p:txBody>
      </p:sp>
      <p:sp>
        <p:nvSpPr>
          <p:cNvPr id="7" name="6 Elipse"/>
          <p:cNvSpPr/>
          <p:nvPr/>
        </p:nvSpPr>
        <p:spPr>
          <a:xfrm>
            <a:off x="5072066" y="2000240"/>
            <a:ext cx="3929090" cy="3438548"/>
          </a:xfrm>
          <a:prstGeom prst="ellips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dirty="0" err="1" smtClean="0">
                <a:solidFill>
                  <a:schemeClr val="accent3">
                    <a:lumMod val="50000"/>
                  </a:schemeClr>
                </a:solidFill>
                <a:latin typeface="Bauhaus 93" pitchFamily="82" charset="0"/>
              </a:rPr>
              <a:t>Geography</a:t>
            </a:r>
            <a:r>
              <a:rPr lang="es-ES" sz="3600" dirty="0" smtClean="0">
                <a:solidFill>
                  <a:schemeClr val="accent3">
                    <a:lumMod val="50000"/>
                  </a:schemeClr>
                </a:solidFill>
                <a:latin typeface="Bauhaus 93" pitchFamily="82" charset="0"/>
              </a:rPr>
              <a:t> &amp;</a:t>
            </a:r>
          </a:p>
          <a:p>
            <a:pPr algn="ctr"/>
            <a:r>
              <a:rPr lang="es-ES" sz="3600" dirty="0" err="1" smtClean="0">
                <a:solidFill>
                  <a:schemeClr val="accent3">
                    <a:lumMod val="50000"/>
                  </a:schemeClr>
                </a:solidFill>
                <a:latin typeface="Bauhaus 93" pitchFamily="82" charset="0"/>
              </a:rPr>
              <a:t>History</a:t>
            </a:r>
            <a:endParaRPr lang="es-ES" sz="3600" dirty="0">
              <a:solidFill>
                <a:schemeClr val="accent3">
                  <a:lumMod val="50000"/>
                </a:schemeClr>
              </a:solidFill>
              <a:latin typeface="Bauhaus 93" pitchFamily="82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>
          <a:xfrm>
            <a:off x="2285984" y="1357299"/>
            <a:ext cx="4471990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uhaus 93" pitchFamily="82" charset="0"/>
                <a:ea typeface="+mn-ea"/>
                <a:cs typeface="+mn-cs"/>
              </a:rPr>
              <a:t>SUBJECTS</a:t>
            </a:r>
            <a:endParaRPr kumimoji="0" lang="es-E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uhaus 93" pitchFamily="82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142844" y="1214422"/>
            <a:ext cx="3786246" cy="31432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latin typeface="Bauhaus 93" pitchFamily="82" charset="0"/>
              </a:rPr>
              <a:t>P.E.</a:t>
            </a:r>
            <a:endParaRPr lang="es-ES" sz="3600" dirty="0">
              <a:latin typeface="Bauhaus 93" pitchFamily="82" charset="0"/>
            </a:endParaRPr>
          </a:p>
        </p:txBody>
      </p:sp>
      <p:sp>
        <p:nvSpPr>
          <p:cNvPr id="5" name="4 Elipse"/>
          <p:cNvSpPr/>
          <p:nvPr/>
        </p:nvSpPr>
        <p:spPr>
          <a:xfrm>
            <a:off x="1928762" y="3643314"/>
            <a:ext cx="3786246" cy="3143272"/>
          </a:xfrm>
          <a:prstGeom prst="ellipse">
            <a:avLst/>
          </a:prstGeom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uhaus 93" pitchFamily="82" charset="0"/>
              </a:rPr>
              <a:t>Science</a:t>
            </a:r>
            <a:endParaRPr lang="es-ES" sz="3600" dirty="0">
              <a:solidFill>
                <a:schemeClr val="accent1">
                  <a:lumMod val="60000"/>
                  <a:lumOff val="40000"/>
                </a:schemeClr>
              </a:solidFill>
              <a:latin typeface="Bauhaus 93" pitchFamily="82" charset="0"/>
            </a:endParaRPr>
          </a:p>
        </p:txBody>
      </p:sp>
      <p:sp>
        <p:nvSpPr>
          <p:cNvPr id="6" name="5 Elipse"/>
          <p:cNvSpPr/>
          <p:nvPr/>
        </p:nvSpPr>
        <p:spPr>
          <a:xfrm>
            <a:off x="5072066" y="2000240"/>
            <a:ext cx="3929090" cy="3438548"/>
          </a:xfrm>
          <a:prstGeom prst="ellips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dirty="0" err="1" smtClean="0">
                <a:solidFill>
                  <a:schemeClr val="accent3">
                    <a:lumMod val="50000"/>
                  </a:schemeClr>
                </a:solidFill>
                <a:latin typeface="Bauhaus 93" pitchFamily="82" charset="0"/>
              </a:rPr>
              <a:t>Music</a:t>
            </a:r>
            <a:endParaRPr lang="es-ES" sz="3600" dirty="0">
              <a:solidFill>
                <a:schemeClr val="accent3">
                  <a:lumMod val="50000"/>
                </a:schemeClr>
              </a:solidFill>
              <a:latin typeface="Bauhaus 93" pitchFamily="82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b="1" dirty="0" smtClean="0">
                <a:latin typeface="Bauhaus 93" pitchFamily="82" charset="0"/>
              </a:rPr>
              <a:t>Basic </a:t>
            </a:r>
            <a:r>
              <a:rPr lang="es-ES" b="1" dirty="0" err="1" smtClean="0">
                <a:latin typeface="Bauhaus 93" pitchFamily="82" charset="0"/>
              </a:rPr>
              <a:t>Vocabulary</a:t>
            </a:r>
            <a:endParaRPr lang="es-ES" b="1" dirty="0">
              <a:latin typeface="Bauhaus 93" pitchFamily="82" charset="0"/>
            </a:endParaRPr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2285984" y="1357299"/>
            <a:ext cx="4471990" cy="64294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3600" b="1" dirty="0" smtClean="0">
                <a:latin typeface="Bauhaus 93" pitchFamily="82" charset="0"/>
              </a:rPr>
              <a:t>SUBJECTS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b="1" dirty="0" smtClean="0">
                <a:latin typeface="Bauhaus 93" pitchFamily="82" charset="0"/>
              </a:rPr>
              <a:t>Basic </a:t>
            </a:r>
            <a:r>
              <a:rPr lang="es-ES" b="1" dirty="0" err="1" smtClean="0">
                <a:latin typeface="Bauhaus 93" pitchFamily="82" charset="0"/>
              </a:rPr>
              <a:t>Vocabulary</a:t>
            </a:r>
            <a:endParaRPr lang="es-ES" b="1" dirty="0">
              <a:latin typeface="Bauhaus 93" pitchFamily="82" charset="0"/>
            </a:endParaRPr>
          </a:p>
        </p:txBody>
      </p:sp>
      <p:sp>
        <p:nvSpPr>
          <p:cNvPr id="5" name="4 Elipse"/>
          <p:cNvSpPr/>
          <p:nvPr/>
        </p:nvSpPr>
        <p:spPr>
          <a:xfrm>
            <a:off x="142844" y="1214422"/>
            <a:ext cx="3786246" cy="3143272"/>
          </a:xfrm>
          <a:prstGeom prst="ellipse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dirty="0" err="1" smtClean="0">
                <a:latin typeface="Bauhaus 93" pitchFamily="82" charset="0"/>
              </a:rPr>
              <a:t>English</a:t>
            </a:r>
            <a:endParaRPr lang="es-ES" sz="3600" dirty="0">
              <a:latin typeface="Bauhaus 93" pitchFamily="82" charset="0"/>
            </a:endParaRPr>
          </a:p>
        </p:txBody>
      </p:sp>
      <p:sp>
        <p:nvSpPr>
          <p:cNvPr id="6" name="5 Elipse"/>
          <p:cNvSpPr/>
          <p:nvPr/>
        </p:nvSpPr>
        <p:spPr>
          <a:xfrm>
            <a:off x="1928762" y="3643314"/>
            <a:ext cx="3786246" cy="3143272"/>
          </a:xfrm>
          <a:prstGeom prst="ellipse">
            <a:avLst/>
          </a:prstGeom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uhaus 93" pitchFamily="82" charset="0"/>
              </a:rPr>
              <a:t>Religion</a:t>
            </a:r>
            <a:endParaRPr lang="es-ES" sz="3600" dirty="0">
              <a:solidFill>
                <a:schemeClr val="accent1">
                  <a:lumMod val="60000"/>
                  <a:lumOff val="40000"/>
                </a:schemeClr>
              </a:solidFill>
              <a:latin typeface="Bauhaus 93" pitchFamily="82" charset="0"/>
            </a:endParaRPr>
          </a:p>
        </p:txBody>
      </p:sp>
      <p:sp>
        <p:nvSpPr>
          <p:cNvPr id="7" name="6 Elipse"/>
          <p:cNvSpPr/>
          <p:nvPr/>
        </p:nvSpPr>
        <p:spPr>
          <a:xfrm>
            <a:off x="5072066" y="2000240"/>
            <a:ext cx="3929090" cy="3438548"/>
          </a:xfrm>
          <a:prstGeom prst="ellips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dirty="0" err="1" smtClean="0">
                <a:solidFill>
                  <a:schemeClr val="accent3">
                    <a:lumMod val="50000"/>
                  </a:schemeClr>
                </a:solidFill>
                <a:latin typeface="Bauhaus 93" pitchFamily="82" charset="0"/>
              </a:rPr>
              <a:t>French</a:t>
            </a:r>
            <a:endParaRPr lang="es-ES" sz="3600" dirty="0">
              <a:solidFill>
                <a:schemeClr val="accent3">
                  <a:lumMod val="50000"/>
                </a:schemeClr>
              </a:solidFill>
              <a:latin typeface="Bauhaus 93" pitchFamily="82" charset="0"/>
            </a:endParaRPr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2285984" y="1357299"/>
            <a:ext cx="4471990" cy="64294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3600" b="1" dirty="0" smtClean="0">
                <a:latin typeface="Bauhaus 93" pitchFamily="82" charset="0"/>
              </a:rPr>
              <a:t>SUBJECTS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/>
          <a:lstStyle/>
          <a:p>
            <a:r>
              <a:rPr lang="es-ES" dirty="0" err="1" smtClean="0">
                <a:latin typeface="Bauhaus 93" pitchFamily="82" charset="0"/>
              </a:rPr>
              <a:t>Stationary</a:t>
            </a:r>
            <a:endParaRPr lang="es-ES" dirty="0">
              <a:latin typeface="Bauhaus 93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 rot="911456">
            <a:off x="4752505" y="3186507"/>
            <a:ext cx="2114536" cy="1114420"/>
          </a:xfrm>
        </p:spPr>
        <p:txBody>
          <a:bodyPr/>
          <a:lstStyle/>
          <a:p>
            <a:pPr>
              <a:buNone/>
            </a:pPr>
            <a:r>
              <a:rPr lang="es-ES" dirty="0" err="1" smtClean="0">
                <a:solidFill>
                  <a:srgbClr val="000000"/>
                </a:solidFill>
              </a:rPr>
              <a:t>Pencil</a:t>
            </a:r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7029464" y="3571876"/>
            <a:ext cx="2114536" cy="1114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3200" dirty="0" err="1" smtClean="0">
                <a:solidFill>
                  <a:srgbClr val="000000"/>
                </a:solidFill>
              </a:rPr>
              <a:t>Marker</a:t>
            </a:r>
            <a:endParaRPr lang="es-ES" sz="3200" dirty="0" smtClean="0">
              <a:solidFill>
                <a:srgbClr val="000000"/>
              </a:solidFill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 rot="817231">
            <a:off x="4959236" y="1233413"/>
            <a:ext cx="2114536" cy="1114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Scissors</a:t>
            </a: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 rot="21317634">
            <a:off x="42153" y="5371253"/>
            <a:ext cx="2114536" cy="1114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3200" dirty="0" err="1" smtClean="0">
                <a:solidFill>
                  <a:srgbClr val="000000"/>
                </a:solidFill>
              </a:rPr>
              <a:t>Pen</a:t>
            </a: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 rot="1019660">
            <a:off x="6685854" y="442031"/>
            <a:ext cx="2114536" cy="1114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Dictionary</a:t>
            </a: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>
          <a:xfrm rot="20788060">
            <a:off x="7300046" y="1902328"/>
            <a:ext cx="1737723" cy="1114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Glue</a:t>
            </a: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2 Marcador de contenido"/>
          <p:cNvSpPr txBox="1">
            <a:spLocks/>
          </p:cNvSpPr>
          <p:nvPr/>
        </p:nvSpPr>
        <p:spPr>
          <a:xfrm rot="968735">
            <a:off x="7198595" y="5038013"/>
            <a:ext cx="1454481" cy="1114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3200" dirty="0" err="1" smtClean="0">
                <a:solidFill>
                  <a:srgbClr val="000000"/>
                </a:solidFill>
              </a:rPr>
              <a:t>Eraser</a:t>
            </a: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341" name="Picture 5" descr="C:\Documents and Settings\Ana Marcos\Configuración local\Archivos temporales de Internet\Content.IE5\ZRLGFWTZ\MCj043266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211299">
            <a:off x="4717757" y="1079114"/>
            <a:ext cx="1745441" cy="1822234"/>
          </a:xfrm>
          <a:prstGeom prst="rect">
            <a:avLst/>
          </a:prstGeom>
          <a:noFill/>
        </p:spPr>
      </p:pic>
      <p:pic>
        <p:nvPicPr>
          <p:cNvPr id="14342" name="Picture 6" descr="C:\Documents and Settings\Ana Marcos\Configuración local\Archivos temporales de Internet\Content.IE5\PTT69KLP\MCj0290933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5485" y="1643050"/>
            <a:ext cx="1018515" cy="1689980"/>
          </a:xfrm>
          <a:prstGeom prst="rect">
            <a:avLst/>
          </a:prstGeom>
          <a:noFill/>
        </p:spPr>
      </p:pic>
      <p:pic>
        <p:nvPicPr>
          <p:cNvPr id="14343" name="Picture 7" descr="C:\Documents and Settings\Ana Marcos\Configuración local\Archivos temporales de Internet\Content.IE5\PTT69KLP\MCj0432580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72330" y="5015020"/>
            <a:ext cx="1842980" cy="1842980"/>
          </a:xfrm>
          <a:prstGeom prst="rect">
            <a:avLst/>
          </a:prstGeom>
          <a:noFill/>
        </p:spPr>
      </p:pic>
      <p:pic>
        <p:nvPicPr>
          <p:cNvPr id="14346" name="Picture 10" descr="C:\Documents and Settings\Ana Marcos\Configuración local\Archivos temporales de Internet\Content.IE5\PTT69KLP\MCj0290123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57818" y="5572140"/>
            <a:ext cx="1786550" cy="1321806"/>
          </a:xfrm>
          <a:prstGeom prst="rect">
            <a:avLst/>
          </a:prstGeom>
          <a:noFill/>
        </p:spPr>
      </p:pic>
      <p:pic>
        <p:nvPicPr>
          <p:cNvPr id="14353" name="Picture 17" descr="C:\Documents and Settings\Ana Marcos\Configuración local\Archivos temporales de Internet\Content.IE5\8MU5TT76\MCj0433868000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8992" y="2571744"/>
            <a:ext cx="1828572" cy="1828572"/>
          </a:xfrm>
          <a:prstGeom prst="rect">
            <a:avLst/>
          </a:prstGeom>
          <a:noFill/>
        </p:spPr>
      </p:pic>
      <p:sp>
        <p:nvSpPr>
          <p:cNvPr id="33" name="2 Marcador de contenido"/>
          <p:cNvSpPr txBox="1">
            <a:spLocks/>
          </p:cNvSpPr>
          <p:nvPr/>
        </p:nvSpPr>
        <p:spPr>
          <a:xfrm rot="310012">
            <a:off x="2197265" y="2807570"/>
            <a:ext cx="2114536" cy="11144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Notebook</a:t>
            </a: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3200" dirty="0" err="1" smtClean="0">
                <a:solidFill>
                  <a:srgbClr val="000000"/>
                </a:solidFill>
              </a:rPr>
              <a:t>Notepad</a:t>
            </a: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355" name="Picture 19" descr="C:\Documents and Settings\Ana Marcos\Configuración local\Archivos temporales de Internet\Content.IE5\ZRLGFWTZ\MCj04325850000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43834" y="3357562"/>
            <a:ext cx="1828572" cy="1828572"/>
          </a:xfrm>
          <a:prstGeom prst="rect">
            <a:avLst/>
          </a:prstGeom>
          <a:noFill/>
        </p:spPr>
      </p:pic>
      <p:sp>
        <p:nvSpPr>
          <p:cNvPr id="14356" name="Documents"/>
          <p:cNvSpPr>
            <a:spLocks noEditPoints="1" noChangeArrowheads="1"/>
          </p:cNvSpPr>
          <p:nvPr/>
        </p:nvSpPr>
        <p:spPr bwMode="auto">
          <a:xfrm>
            <a:off x="285720" y="1905002"/>
            <a:ext cx="1352550" cy="1809750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7" name="2 Marcador de contenido"/>
          <p:cNvSpPr txBox="1">
            <a:spLocks/>
          </p:cNvSpPr>
          <p:nvPr/>
        </p:nvSpPr>
        <p:spPr>
          <a:xfrm rot="21317634">
            <a:off x="-13580" y="2229715"/>
            <a:ext cx="2114536" cy="1114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Sheet</a:t>
            </a: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</a:t>
            </a:r>
            <a:r>
              <a:rPr kumimoji="0" lang="es-E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paper</a:t>
            </a:r>
            <a:endParaRPr kumimoji="0" lang="es-E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357" name="Picture 21" descr="C:\Documents and Settings\Ana Marcos\Configuración local\Archivos temporales de Internet\Content.IE5\ZRLGFWTZ\MCj04325810000[1]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-214346" y="5315204"/>
            <a:ext cx="1828572" cy="1828572"/>
          </a:xfrm>
          <a:prstGeom prst="rect">
            <a:avLst/>
          </a:prstGeom>
          <a:noFill/>
        </p:spPr>
      </p:pic>
      <p:pic>
        <p:nvPicPr>
          <p:cNvPr id="14359" name="Picture 23" descr="C:\Documents and Settings\Ana Marcos\Configuración local\Archivos temporales de Internet\Content.IE5\PTT69KLP\MPj04018070000[1]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572528" y="5594260"/>
            <a:ext cx="571472" cy="14780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2" name="2 Marcador de contenido"/>
          <p:cNvSpPr txBox="1">
            <a:spLocks/>
          </p:cNvSpPr>
          <p:nvPr/>
        </p:nvSpPr>
        <p:spPr>
          <a:xfrm rot="21317634">
            <a:off x="5093910" y="6231077"/>
            <a:ext cx="2114536" cy="6193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Staple</a:t>
            </a: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2 Marcador de contenido"/>
          <p:cNvSpPr txBox="1">
            <a:spLocks/>
          </p:cNvSpPr>
          <p:nvPr/>
        </p:nvSpPr>
        <p:spPr>
          <a:xfrm rot="21317634">
            <a:off x="5185657" y="4942625"/>
            <a:ext cx="2114536" cy="1114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Stapler</a:t>
            </a: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362" name="Picture 26" descr="C:\Documents and Settings\Ana Marcos\Configuración local\Archivos temporales de Internet\Content.IE5\ZRLGFWTZ\MCj03080880000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8556" y="4643446"/>
            <a:ext cx="1828800" cy="532646"/>
          </a:xfrm>
          <a:prstGeom prst="rect">
            <a:avLst/>
          </a:prstGeom>
          <a:noFill/>
        </p:spPr>
      </p:pic>
      <p:sp>
        <p:nvSpPr>
          <p:cNvPr id="45" name="2 Marcador de contenido"/>
          <p:cNvSpPr txBox="1">
            <a:spLocks/>
          </p:cNvSpPr>
          <p:nvPr/>
        </p:nvSpPr>
        <p:spPr>
          <a:xfrm>
            <a:off x="2428860" y="4814910"/>
            <a:ext cx="2114536" cy="1114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2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Chalk</a:t>
            </a:r>
            <a:endParaRPr kumimoji="0" lang="es-ES" sz="320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2 Marcador de contenido"/>
          <p:cNvSpPr txBox="1">
            <a:spLocks/>
          </p:cNvSpPr>
          <p:nvPr/>
        </p:nvSpPr>
        <p:spPr>
          <a:xfrm rot="368595">
            <a:off x="-17911" y="4253324"/>
            <a:ext cx="2114536" cy="1114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2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Ruler</a:t>
            </a:r>
            <a:endParaRPr kumimoji="0" lang="es-ES" sz="320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363" name="Picture 27" descr="C:\Documents and Settings\Ana Marcos\Configuración local\Archivos temporales de Internet\Content.IE5\NKADYGY6\MCj02983290000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571736" y="1071546"/>
            <a:ext cx="898855" cy="846734"/>
          </a:xfrm>
          <a:prstGeom prst="rect">
            <a:avLst/>
          </a:prstGeom>
          <a:noFill/>
        </p:spPr>
      </p:pic>
      <p:sp>
        <p:nvSpPr>
          <p:cNvPr id="48" name="2 Marcador de contenido"/>
          <p:cNvSpPr txBox="1">
            <a:spLocks/>
          </p:cNvSpPr>
          <p:nvPr/>
        </p:nvSpPr>
        <p:spPr>
          <a:xfrm rot="303983">
            <a:off x="187921" y="91190"/>
            <a:ext cx="2114536" cy="11144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Pencil</a:t>
            </a:r>
            <a:endParaRPr lang="es-ES" sz="3200" dirty="0">
              <a:solidFill>
                <a:srgbClr val="00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case</a:t>
            </a:r>
          </a:p>
        </p:txBody>
      </p:sp>
      <p:sp>
        <p:nvSpPr>
          <p:cNvPr id="49" name="2 Marcador de contenido"/>
          <p:cNvSpPr txBox="1">
            <a:spLocks/>
          </p:cNvSpPr>
          <p:nvPr/>
        </p:nvSpPr>
        <p:spPr>
          <a:xfrm rot="20556547">
            <a:off x="1862776" y="1280496"/>
            <a:ext cx="2309719" cy="1114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Pencil</a:t>
            </a:r>
            <a:r>
              <a:rPr kumimoji="0" lang="es-ES" sz="32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sharpener</a:t>
            </a: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365" name="Picture 29" descr="http://ladamadelarco.typepad.com/photos/uncategorized/tizas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071670" y="5214971"/>
            <a:ext cx="2357422" cy="15716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latin typeface="Bauhaus 93" pitchFamily="82" charset="0"/>
              </a:rPr>
              <a:t>Classroom</a:t>
            </a:r>
            <a:r>
              <a:rPr lang="es-ES" dirty="0" smtClean="0">
                <a:latin typeface="Bauhaus 93" pitchFamily="82" charset="0"/>
              </a:rPr>
              <a:t> Rules</a:t>
            </a:r>
            <a:endParaRPr lang="es-ES" dirty="0">
              <a:latin typeface="Bauhaus 93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85918" y="2786058"/>
            <a:ext cx="5286412" cy="22574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ES" sz="5400" dirty="0" err="1" smtClean="0">
                <a:solidFill>
                  <a:srgbClr val="000000"/>
                </a:solidFill>
              </a:rPr>
              <a:t>Raise</a:t>
            </a:r>
            <a:r>
              <a:rPr lang="es-ES" sz="5400" dirty="0" smtClean="0">
                <a:solidFill>
                  <a:srgbClr val="000000"/>
                </a:solidFill>
              </a:rPr>
              <a:t> </a:t>
            </a:r>
            <a:r>
              <a:rPr lang="es-ES" sz="5400" dirty="0" err="1" smtClean="0">
                <a:solidFill>
                  <a:srgbClr val="000000"/>
                </a:solidFill>
              </a:rPr>
              <a:t>your</a:t>
            </a:r>
            <a:r>
              <a:rPr lang="es-ES" sz="5400" dirty="0" smtClean="0">
                <a:solidFill>
                  <a:srgbClr val="000000"/>
                </a:solidFill>
              </a:rPr>
              <a:t> </a:t>
            </a:r>
            <a:r>
              <a:rPr lang="es-ES" sz="5400" dirty="0" err="1" smtClean="0">
                <a:solidFill>
                  <a:srgbClr val="000000"/>
                </a:solidFill>
              </a:rPr>
              <a:t>hand</a:t>
            </a:r>
            <a:r>
              <a:rPr lang="es-ES" sz="5400" dirty="0" smtClean="0">
                <a:solidFill>
                  <a:srgbClr val="000000"/>
                </a:solidFill>
              </a:rPr>
              <a:t> </a:t>
            </a:r>
            <a:r>
              <a:rPr lang="es-ES" sz="5400" dirty="0" err="1" smtClean="0">
                <a:solidFill>
                  <a:srgbClr val="000000"/>
                </a:solidFill>
              </a:rPr>
              <a:t>before</a:t>
            </a:r>
            <a:r>
              <a:rPr lang="es-ES" sz="5400" dirty="0" smtClean="0">
                <a:solidFill>
                  <a:srgbClr val="000000"/>
                </a:solidFill>
              </a:rPr>
              <a:t> </a:t>
            </a:r>
            <a:r>
              <a:rPr lang="es-ES" sz="5400" dirty="0" err="1" smtClean="0">
                <a:solidFill>
                  <a:srgbClr val="000000"/>
                </a:solidFill>
              </a:rPr>
              <a:t>speaking</a:t>
            </a:r>
            <a:r>
              <a:rPr lang="es-ES" sz="5400" dirty="0" smtClean="0">
                <a:solidFill>
                  <a:srgbClr val="000000"/>
                </a:solidFill>
              </a:rPr>
              <a:t>!</a:t>
            </a:r>
            <a:endParaRPr lang="es-ES" sz="5400" dirty="0">
              <a:solidFill>
                <a:srgbClr val="0000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 rot="21212930">
            <a:off x="458233" y="4527600"/>
            <a:ext cx="24808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 err="1" smtClean="0">
                <a:solidFill>
                  <a:srgbClr val="000000"/>
                </a:solidFill>
              </a:rPr>
              <a:t>Don´t</a:t>
            </a:r>
            <a:r>
              <a:rPr lang="es-ES" sz="4400" dirty="0" smtClean="0">
                <a:solidFill>
                  <a:srgbClr val="000000"/>
                </a:solidFill>
              </a:rPr>
              <a:t> </a:t>
            </a:r>
            <a:r>
              <a:rPr lang="es-ES" sz="4400" dirty="0" err="1" smtClean="0">
                <a:solidFill>
                  <a:srgbClr val="000000"/>
                </a:solidFill>
              </a:rPr>
              <a:t>eat</a:t>
            </a:r>
            <a:r>
              <a:rPr lang="es-ES" sz="4400" dirty="0" smtClean="0">
                <a:solidFill>
                  <a:srgbClr val="000000"/>
                </a:solidFill>
              </a:rPr>
              <a:t> </a:t>
            </a:r>
            <a:r>
              <a:rPr lang="es-ES" sz="4400" dirty="0" err="1" smtClean="0">
                <a:solidFill>
                  <a:srgbClr val="000000"/>
                </a:solidFill>
              </a:rPr>
              <a:t>or</a:t>
            </a:r>
            <a:r>
              <a:rPr lang="es-ES" sz="4400" dirty="0" smtClean="0">
                <a:solidFill>
                  <a:srgbClr val="000000"/>
                </a:solidFill>
              </a:rPr>
              <a:t> </a:t>
            </a:r>
            <a:r>
              <a:rPr lang="es-ES" sz="4400" dirty="0" err="1" smtClean="0">
                <a:solidFill>
                  <a:srgbClr val="000000"/>
                </a:solidFill>
              </a:rPr>
              <a:t>drink</a:t>
            </a:r>
            <a:r>
              <a:rPr lang="es-ES" sz="4400" dirty="0" smtClean="0">
                <a:solidFill>
                  <a:srgbClr val="000000"/>
                </a:solidFill>
              </a:rPr>
              <a:t> in </a:t>
            </a:r>
            <a:r>
              <a:rPr lang="es-ES" sz="4400" dirty="0" err="1" smtClean="0">
                <a:solidFill>
                  <a:srgbClr val="000000"/>
                </a:solidFill>
              </a:rPr>
              <a:t>class</a:t>
            </a:r>
            <a:endParaRPr lang="es-ES" sz="4400" dirty="0">
              <a:solidFill>
                <a:srgbClr val="0000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 rot="473503">
            <a:off x="6641507" y="5575731"/>
            <a:ext cx="22163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err="1" smtClean="0">
                <a:solidFill>
                  <a:srgbClr val="000000"/>
                </a:solidFill>
              </a:rPr>
              <a:t>Pay</a:t>
            </a:r>
            <a:r>
              <a:rPr lang="es-ES" sz="3600" dirty="0" smtClean="0">
                <a:solidFill>
                  <a:srgbClr val="000000"/>
                </a:solidFill>
              </a:rPr>
              <a:t> </a:t>
            </a:r>
            <a:r>
              <a:rPr lang="es-ES" sz="3600" dirty="0" err="1" smtClean="0">
                <a:solidFill>
                  <a:srgbClr val="000000"/>
                </a:solidFill>
              </a:rPr>
              <a:t>attention</a:t>
            </a:r>
            <a:r>
              <a:rPr lang="es-ES" sz="3600" dirty="0" smtClean="0">
                <a:solidFill>
                  <a:srgbClr val="000000"/>
                </a:solidFill>
              </a:rPr>
              <a:t> </a:t>
            </a:r>
            <a:endParaRPr lang="es-ES" sz="3600" dirty="0">
              <a:solidFill>
                <a:srgbClr val="00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71736" y="1357298"/>
            <a:ext cx="30921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 smtClean="0">
                <a:solidFill>
                  <a:srgbClr val="000000"/>
                </a:solidFill>
              </a:rPr>
              <a:t>Keep</a:t>
            </a:r>
            <a:r>
              <a:rPr lang="es-ES" sz="2800" dirty="0" smtClean="0">
                <a:solidFill>
                  <a:srgbClr val="000000"/>
                </a:solidFill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</a:rPr>
              <a:t>your</a:t>
            </a:r>
            <a:r>
              <a:rPr lang="es-ES" sz="2800" dirty="0" smtClean="0">
                <a:solidFill>
                  <a:srgbClr val="000000"/>
                </a:solidFill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</a:rPr>
              <a:t>hands</a:t>
            </a:r>
            <a:r>
              <a:rPr lang="es-ES" sz="2800" dirty="0" smtClean="0">
                <a:solidFill>
                  <a:srgbClr val="000000"/>
                </a:solidFill>
              </a:rPr>
              <a:t> and </a:t>
            </a:r>
            <a:r>
              <a:rPr lang="es-ES" sz="2800" dirty="0" err="1" smtClean="0">
                <a:solidFill>
                  <a:srgbClr val="000000"/>
                </a:solidFill>
              </a:rPr>
              <a:t>feet</a:t>
            </a:r>
            <a:r>
              <a:rPr lang="es-ES" sz="2800" dirty="0" smtClean="0">
                <a:solidFill>
                  <a:srgbClr val="000000"/>
                </a:solidFill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</a:rPr>
              <a:t>to</a:t>
            </a:r>
            <a:r>
              <a:rPr lang="es-ES" sz="2800" dirty="0" smtClean="0">
                <a:solidFill>
                  <a:srgbClr val="000000"/>
                </a:solidFill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</a:rPr>
              <a:t>yourself</a:t>
            </a:r>
            <a:endParaRPr lang="es-ES" sz="2800" dirty="0">
              <a:solidFill>
                <a:srgbClr val="00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 rot="416826">
            <a:off x="6371243" y="1479988"/>
            <a:ext cx="27776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rgbClr val="000000"/>
                </a:solidFill>
              </a:rPr>
              <a:t>No </a:t>
            </a:r>
            <a:r>
              <a:rPr lang="es-ES" sz="3200" dirty="0" err="1" smtClean="0">
                <a:solidFill>
                  <a:srgbClr val="000000"/>
                </a:solidFill>
              </a:rPr>
              <a:t>mobile</a:t>
            </a:r>
            <a:r>
              <a:rPr lang="es-ES" sz="3200" dirty="0" smtClean="0">
                <a:solidFill>
                  <a:srgbClr val="000000"/>
                </a:solidFill>
              </a:rPr>
              <a:t> </a:t>
            </a:r>
            <a:r>
              <a:rPr lang="es-ES" sz="3200" dirty="0" err="1" smtClean="0">
                <a:solidFill>
                  <a:srgbClr val="000000"/>
                </a:solidFill>
              </a:rPr>
              <a:t>phones</a:t>
            </a:r>
            <a:r>
              <a:rPr lang="es-ES" sz="3200" dirty="0" smtClean="0">
                <a:solidFill>
                  <a:srgbClr val="000000"/>
                </a:solidFill>
              </a:rPr>
              <a:t> in </a:t>
            </a:r>
            <a:r>
              <a:rPr lang="es-ES" sz="3200" dirty="0" err="1" smtClean="0">
                <a:solidFill>
                  <a:srgbClr val="000000"/>
                </a:solidFill>
              </a:rPr>
              <a:t>class</a:t>
            </a:r>
            <a:endParaRPr lang="es-ES" sz="3200" dirty="0">
              <a:solidFill>
                <a:srgbClr val="000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071802" y="5572140"/>
            <a:ext cx="2500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000000"/>
                </a:solidFill>
              </a:rPr>
              <a:t>No </a:t>
            </a:r>
            <a:r>
              <a:rPr lang="es-ES" sz="4000" dirty="0" err="1" smtClean="0">
                <a:solidFill>
                  <a:srgbClr val="000000"/>
                </a:solidFill>
              </a:rPr>
              <a:t>yelling</a:t>
            </a:r>
            <a:r>
              <a:rPr lang="es-ES" sz="4000" dirty="0" smtClean="0">
                <a:solidFill>
                  <a:srgbClr val="000000"/>
                </a:solidFill>
              </a:rPr>
              <a:t>!</a:t>
            </a:r>
            <a:endParaRPr lang="es-ES" sz="4000" dirty="0">
              <a:solidFill>
                <a:srgbClr val="00000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 rot="21232755">
            <a:off x="5621931" y="4211563"/>
            <a:ext cx="26765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 smtClean="0">
                <a:solidFill>
                  <a:srgbClr val="000000"/>
                </a:solidFill>
              </a:rPr>
              <a:t>Throw</a:t>
            </a:r>
            <a:r>
              <a:rPr lang="es-ES" sz="3200" dirty="0" smtClean="0">
                <a:solidFill>
                  <a:srgbClr val="000000"/>
                </a:solidFill>
              </a:rPr>
              <a:t> </a:t>
            </a:r>
            <a:r>
              <a:rPr lang="es-ES" sz="3200" dirty="0" err="1" smtClean="0">
                <a:solidFill>
                  <a:srgbClr val="000000"/>
                </a:solidFill>
              </a:rPr>
              <a:t>rubbish</a:t>
            </a:r>
            <a:r>
              <a:rPr lang="es-ES" sz="3200" dirty="0" smtClean="0">
                <a:solidFill>
                  <a:srgbClr val="000000"/>
                </a:solidFill>
              </a:rPr>
              <a:t> in </a:t>
            </a:r>
            <a:r>
              <a:rPr lang="es-ES" sz="3200" dirty="0" err="1" smtClean="0">
                <a:solidFill>
                  <a:srgbClr val="000000"/>
                </a:solidFill>
              </a:rPr>
              <a:t>the</a:t>
            </a:r>
            <a:r>
              <a:rPr lang="es-ES" sz="3200" dirty="0" smtClean="0">
                <a:solidFill>
                  <a:srgbClr val="000000"/>
                </a:solidFill>
              </a:rPr>
              <a:t> </a:t>
            </a:r>
            <a:r>
              <a:rPr lang="es-ES" sz="3200" dirty="0" err="1" smtClean="0">
                <a:solidFill>
                  <a:srgbClr val="000000"/>
                </a:solidFill>
              </a:rPr>
              <a:t>bin</a:t>
            </a:r>
            <a:endParaRPr lang="es-ES" sz="3200" dirty="0">
              <a:solidFill>
                <a:srgbClr val="000000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 rot="21232755">
            <a:off x="438120" y="1591019"/>
            <a:ext cx="22145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 smtClean="0">
                <a:solidFill>
                  <a:srgbClr val="000000"/>
                </a:solidFill>
              </a:rPr>
              <a:t>Respect</a:t>
            </a:r>
            <a:r>
              <a:rPr lang="es-ES" sz="3200" dirty="0" smtClean="0">
                <a:solidFill>
                  <a:srgbClr val="000000"/>
                </a:solidFill>
              </a:rPr>
              <a:t> </a:t>
            </a:r>
            <a:r>
              <a:rPr lang="es-ES" sz="3200" dirty="0" err="1" smtClean="0">
                <a:solidFill>
                  <a:srgbClr val="000000"/>
                </a:solidFill>
              </a:rPr>
              <a:t>others</a:t>
            </a:r>
            <a:r>
              <a:rPr lang="es-ES" sz="3200" dirty="0" smtClean="0">
                <a:solidFill>
                  <a:srgbClr val="000000"/>
                </a:solidFill>
              </a:rPr>
              <a:t> </a:t>
            </a:r>
            <a:endParaRPr lang="es-ES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routines">
      <a:dk1>
        <a:srgbClr val="5F0060"/>
      </a:dk1>
      <a:lt1>
        <a:srgbClr val="FFC000"/>
      </a:lt1>
      <a:dk2>
        <a:srgbClr val="5F0060"/>
      </a:dk2>
      <a:lt2>
        <a:srgbClr val="B3F917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Words>184</Words>
  <Application>Microsoft Office PowerPoint</Application>
  <PresentationFormat>Presentación en pantalla (4:3)</PresentationFormat>
  <Paragraphs>71</Paragraphs>
  <Slides>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VOCABULARY</vt:lpstr>
      <vt:lpstr>Daily Routine in the English Classroom</vt:lpstr>
      <vt:lpstr>Requests</vt:lpstr>
      <vt:lpstr>Basic Vocabulary</vt:lpstr>
      <vt:lpstr>Basic Vocabulary</vt:lpstr>
      <vt:lpstr>Basic Vocabulary</vt:lpstr>
      <vt:lpstr>Stationary</vt:lpstr>
      <vt:lpstr>Classroom Rules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Routine in the English Classroom</dc:title>
  <dc:creator>Ana Marcos</dc:creator>
  <cp:lastModifiedBy>Jorge Juan</cp:lastModifiedBy>
  <cp:revision>16</cp:revision>
  <dcterms:created xsi:type="dcterms:W3CDTF">2008-10-19T18:00:37Z</dcterms:created>
  <dcterms:modified xsi:type="dcterms:W3CDTF">2009-09-15T18:16:08Z</dcterms:modified>
</cp:coreProperties>
</file>